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409" r:id="rId3"/>
    <p:sldId id="414" r:id="rId4"/>
    <p:sldId id="448" r:id="rId5"/>
    <p:sldId id="450" r:id="rId6"/>
    <p:sldId id="449" r:id="rId7"/>
    <p:sldId id="422" r:id="rId8"/>
  </p:sldIdLst>
  <p:sldSz cx="12192000" cy="6858000"/>
  <p:notesSz cx="6858000" cy="9144000"/>
  <p:custDataLst>
    <p:tags r:id="rId1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39B77"/>
    <a:srgbClr val="2884C3"/>
    <a:srgbClr val="006DB8"/>
    <a:srgbClr val="8FBA84"/>
    <a:srgbClr val="E8E8E8"/>
    <a:srgbClr val="B89F7A"/>
    <a:srgbClr val="1F74AD"/>
    <a:srgbClr val="254F8F"/>
    <a:srgbClr val="FF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778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59999" cy="359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44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17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2.png"/><Relationship Id="rId3" Type="http://schemas.openxmlformats.org/officeDocument/2006/relationships/tags" Target="../tags/tag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1.png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276225"/>
            <a:ext cx="2376488" cy="547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任意多边形 6"/>
          <p:cNvSpPr/>
          <p:nvPr userDrawn="1">
            <p:custDataLst>
              <p:tags r:id="rId3"/>
            </p:custDataLst>
          </p:nvPr>
        </p:nvSpPr>
        <p:spPr>
          <a:xfrm>
            <a:off x="4878388" y="0"/>
            <a:ext cx="7313613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254F8F">
              <a:alpha val="10000"/>
            </a:srgb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strike="noStrike" noProof="1"/>
          </a:p>
        </p:txBody>
      </p:sp>
      <p:pic>
        <p:nvPicPr>
          <p:cNvPr id="3076" name="图片 9" descr="00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1450" y="2012950"/>
            <a:ext cx="2674938" cy="268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1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3413" y="276225"/>
            <a:ext cx="2376487" cy="547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任意多边形 10"/>
          <p:cNvSpPr/>
          <p:nvPr userDrawn="1"/>
        </p:nvSpPr>
        <p:spPr>
          <a:xfrm>
            <a:off x="0" y="0"/>
            <a:ext cx="6180138" cy="6858000"/>
          </a:xfrm>
          <a:custGeom>
            <a:avLst/>
            <a:gdLst>
              <a:gd name="connsiteX0" fmla="*/ 0 w 9732"/>
              <a:gd name="connsiteY0" fmla="*/ 0 h 10801"/>
              <a:gd name="connsiteX1" fmla="*/ 9732 w 9732"/>
              <a:gd name="connsiteY1" fmla="*/ 0 h 10801"/>
              <a:gd name="connsiteX2" fmla="*/ 6730 w 9732"/>
              <a:gd name="connsiteY2" fmla="*/ 10787 h 10801"/>
              <a:gd name="connsiteX3" fmla="*/ 0 w 9732"/>
              <a:gd name="connsiteY3" fmla="*/ 10801 h 10801"/>
              <a:gd name="connsiteX4" fmla="*/ 0 w 9732"/>
              <a:gd name="connsiteY4" fmla="*/ 0 h 1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2" h="10801">
                <a:moveTo>
                  <a:pt x="0" y="0"/>
                </a:moveTo>
                <a:lnTo>
                  <a:pt x="9732" y="0"/>
                </a:lnTo>
                <a:lnTo>
                  <a:pt x="6730" y="10787"/>
                </a:lnTo>
                <a:lnTo>
                  <a:pt x="0" y="10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pic>
        <p:nvPicPr>
          <p:cNvPr id="4100" name="图片 2" descr="0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3357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6856413" y="405066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856413" y="452564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6856413" y="3300095"/>
            <a:ext cx="43522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10" name="标题 9"/>
          <p:cNvSpPr>
            <a:spLocks noGrp="1"/>
          </p:cNvSpPr>
          <p:nvPr>
            <p:ph type="title" idx="13" hasCustomPrompt="1"/>
          </p:nvPr>
        </p:nvSpPr>
        <p:spPr>
          <a:xfrm>
            <a:off x="6848793" y="192341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 descr="00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4650"/>
            <a:ext cx="12192000" cy="75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/>
        </p:nvSpPr>
        <p:spPr>
          <a:xfrm>
            <a:off x="10172700" y="501650"/>
            <a:ext cx="1905000" cy="504825"/>
          </a:xfrm>
          <a:prstGeom prst="rect">
            <a:avLst/>
          </a:prstGeom>
          <a:solidFill>
            <a:srgbClr val="B3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pic>
        <p:nvPicPr>
          <p:cNvPr id="5124" name="图片 8" descr="0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5088" y="541338"/>
            <a:ext cx="1800225" cy="40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384810"/>
            <a:ext cx="687387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3413" y="276225"/>
            <a:ext cx="2376487" cy="5476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7" name="组合 9"/>
          <p:cNvGrpSpPr/>
          <p:nvPr userDrawn="1"/>
        </p:nvGrpSpPr>
        <p:grpSpPr>
          <a:xfrm>
            <a:off x="0" y="0"/>
            <a:ext cx="12193588" cy="6864350"/>
            <a:chOff x="0" y="0"/>
            <a:chExt cx="12193658" cy="6864872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0383473" y="5049473"/>
              <a:ext cx="1855662" cy="1761389"/>
            </a:xfrm>
            <a:custGeom>
              <a:avLst/>
              <a:gdLst>
                <a:gd name="connsiteX0" fmla="*/ 0 w 1855662"/>
                <a:gd name="connsiteY0" fmla="*/ 0 h 1761389"/>
                <a:gd name="connsiteX1" fmla="*/ 1855662 w 1855662"/>
                <a:gd name="connsiteY1" fmla="*/ 0 h 1761389"/>
                <a:gd name="connsiteX2" fmla="*/ 1855662 w 1855662"/>
                <a:gd name="connsiteY2" fmla="*/ 1761389 h 1761389"/>
                <a:gd name="connsiteX3" fmla="*/ 0 w 1855662"/>
                <a:gd name="connsiteY3" fmla="*/ 0 h 17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5662" h="1761389">
                  <a:moveTo>
                    <a:pt x="0" y="0"/>
                  </a:moveTo>
                  <a:lnTo>
                    <a:pt x="1855662" y="0"/>
                  </a:lnTo>
                  <a:lnTo>
                    <a:pt x="1855662" y="176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8469965" y="3141179"/>
              <a:ext cx="3797460" cy="3649926"/>
            </a:xfrm>
            <a:custGeom>
              <a:avLst/>
              <a:gdLst>
                <a:gd name="connsiteX0" fmla="*/ 0 w 3797460"/>
                <a:gd name="connsiteY0" fmla="*/ 0 h 3649926"/>
                <a:gd name="connsiteX1" fmla="*/ 1965187 w 3797460"/>
                <a:gd name="connsiteY1" fmla="*/ 0 h 3649926"/>
                <a:gd name="connsiteX2" fmla="*/ 3797460 w 3797460"/>
                <a:gd name="connsiteY2" fmla="*/ 1761089 h 3649926"/>
                <a:gd name="connsiteX3" fmla="*/ 3797460 w 3797460"/>
                <a:gd name="connsiteY3" fmla="*/ 3649926 h 3649926"/>
                <a:gd name="connsiteX4" fmla="*/ 0 w 3797460"/>
                <a:gd name="connsiteY4" fmla="*/ 0 h 364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7460" h="3649926">
                  <a:moveTo>
                    <a:pt x="0" y="0"/>
                  </a:moveTo>
                  <a:lnTo>
                    <a:pt x="1965187" y="0"/>
                  </a:lnTo>
                  <a:lnTo>
                    <a:pt x="3797460" y="1761089"/>
                  </a:lnTo>
                  <a:lnTo>
                    <a:pt x="3797460" y="3649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9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5"/>
              </p:custDataLst>
            </p:nvPr>
          </p:nvSpPr>
          <p:spPr>
            <a:xfrm>
              <a:off x="8585359" y="5163835"/>
              <a:ext cx="3606800" cy="1150790"/>
            </a:xfrm>
            <a:custGeom>
              <a:avLst/>
              <a:gdLst>
                <a:gd name="connsiteX0" fmla="*/ 1111905 w 3606800"/>
                <a:gd name="connsiteY0" fmla="*/ 0 h 1150790"/>
                <a:gd name="connsiteX1" fmla="*/ 3606800 w 3606800"/>
                <a:gd name="connsiteY1" fmla="*/ 0 h 1150790"/>
                <a:gd name="connsiteX2" fmla="*/ 3606800 w 3606800"/>
                <a:gd name="connsiteY2" fmla="*/ 1150790 h 1150790"/>
                <a:gd name="connsiteX3" fmla="*/ 0 w 3606800"/>
                <a:gd name="connsiteY3" fmla="*/ 1150790 h 1150790"/>
                <a:gd name="connsiteX4" fmla="*/ 1111905 w 360680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800" h="1150790">
                  <a:moveTo>
                    <a:pt x="1111905" y="0"/>
                  </a:moveTo>
                  <a:lnTo>
                    <a:pt x="3606800" y="0"/>
                  </a:lnTo>
                  <a:lnTo>
                    <a:pt x="3606800" y="1150790"/>
                  </a:lnTo>
                  <a:lnTo>
                    <a:pt x="0" y="1150790"/>
                  </a:lnTo>
                  <a:lnTo>
                    <a:pt x="1111905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6"/>
              </p:custDataLst>
            </p:nvPr>
          </p:nvSpPr>
          <p:spPr>
            <a:xfrm>
              <a:off x="0" y="0"/>
              <a:ext cx="3728443" cy="3636534"/>
            </a:xfrm>
            <a:custGeom>
              <a:avLst/>
              <a:gdLst>
                <a:gd name="connsiteX0" fmla="*/ 0 w 3728443"/>
                <a:gd name="connsiteY0" fmla="*/ 0 h 3636534"/>
                <a:gd name="connsiteX1" fmla="*/ 3728443 w 3728443"/>
                <a:gd name="connsiteY1" fmla="*/ 0 h 3636534"/>
                <a:gd name="connsiteX2" fmla="*/ 3728443 w 3728443"/>
                <a:gd name="connsiteY2" fmla="*/ 67229 h 3636534"/>
                <a:gd name="connsiteX3" fmla="*/ 159138 w 3728443"/>
                <a:gd name="connsiteY3" fmla="*/ 3636534 h 3636534"/>
                <a:gd name="connsiteX4" fmla="*/ 159138 w 3728443"/>
                <a:gd name="connsiteY4" fmla="*/ 3621697 h 3636534"/>
                <a:gd name="connsiteX5" fmla="*/ 0 w 3728443"/>
                <a:gd name="connsiteY5" fmla="*/ 3621697 h 3636534"/>
                <a:gd name="connsiteX6" fmla="*/ 0 w 3728443"/>
                <a:gd name="connsiteY6" fmla="*/ 0 h 363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8443" h="3636534">
                  <a:moveTo>
                    <a:pt x="0" y="0"/>
                  </a:moveTo>
                  <a:lnTo>
                    <a:pt x="3728443" y="0"/>
                  </a:lnTo>
                  <a:lnTo>
                    <a:pt x="3728443" y="67229"/>
                  </a:lnTo>
                  <a:lnTo>
                    <a:pt x="159138" y="3636534"/>
                  </a:lnTo>
                  <a:lnTo>
                    <a:pt x="159138" y="3621697"/>
                  </a:lnTo>
                  <a:lnTo>
                    <a:pt x="0" y="3621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9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7"/>
              </p:custDataLst>
            </p:nvPr>
          </p:nvSpPr>
          <p:spPr>
            <a:xfrm>
              <a:off x="1658" y="258332"/>
              <a:ext cx="4472940" cy="1150790"/>
            </a:xfrm>
            <a:custGeom>
              <a:avLst/>
              <a:gdLst>
                <a:gd name="connsiteX0" fmla="*/ 0 w 4472940"/>
                <a:gd name="connsiteY0" fmla="*/ 0 h 1150790"/>
                <a:gd name="connsiteX1" fmla="*/ 4472940 w 4472940"/>
                <a:gd name="connsiteY1" fmla="*/ 0 h 1150790"/>
                <a:gd name="connsiteX2" fmla="*/ 3361035 w 4472940"/>
                <a:gd name="connsiteY2" fmla="*/ 1150790 h 1150790"/>
                <a:gd name="connsiteX3" fmla="*/ 0 w 4472940"/>
                <a:gd name="connsiteY3" fmla="*/ 1150790 h 1150790"/>
                <a:gd name="connsiteX4" fmla="*/ 0 w 447294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940" h="1150790">
                  <a:moveTo>
                    <a:pt x="0" y="0"/>
                  </a:moveTo>
                  <a:lnTo>
                    <a:pt x="4472940" y="0"/>
                  </a:lnTo>
                  <a:lnTo>
                    <a:pt x="3361035" y="1150790"/>
                  </a:lnTo>
                  <a:lnTo>
                    <a:pt x="0" y="1150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</p:grpSp>
      <p:cxnSp>
        <p:nvCxnSpPr>
          <p:cNvPr id="8" name="直接连接符 7"/>
          <p:cNvCxnSpPr/>
          <p:nvPr userDrawn="1">
            <p:custDataLst>
              <p:tags r:id="rId8"/>
            </p:custDataLst>
          </p:nvPr>
        </p:nvCxnSpPr>
        <p:spPr>
          <a:xfrm>
            <a:off x="3106738" y="4746625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9"/>
            </p:custDataLst>
          </p:nvPr>
        </p:nvCxnSpPr>
        <p:spPr>
          <a:xfrm>
            <a:off x="3106738" y="2197100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3201036" y="2496502"/>
            <a:ext cx="5789930" cy="1398905"/>
          </a:xfrm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3201036" y="4003049"/>
            <a:ext cx="5789930" cy="476560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>
              <a:buNone/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tags" Target="../tags/tag28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7"/>
            </p:custDataLst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7.xml"/><Relationship Id="rId2" Type="http://schemas.openxmlformats.org/officeDocument/2006/relationships/image" Target="../media/image9.png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8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0.xml"/><Relationship Id="rId2" Type="http://schemas.openxmlformats.org/officeDocument/2006/relationships/image" Target="../media/image11.png"/><Relationship Id="rId1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" descr="0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4675" y="185738"/>
            <a:ext cx="2374900" cy="547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图片 4" descr="未命名 -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225"/>
            <a:ext cx="12193588" cy="4694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标题 23"/>
          <p:cNvSpPr>
            <a:spLocks noGrp="1"/>
          </p:cNvSpPr>
          <p:nvPr>
            <p:ph type="title" idx="4294967295"/>
          </p:nvPr>
        </p:nvSpPr>
        <p:spPr>
          <a:xfrm>
            <a:off x="544830" y="911225"/>
            <a:ext cx="10813415" cy="1027430"/>
          </a:xfrm>
        </p:spPr>
        <p:txBody>
          <a:bodyPr>
            <a:normAutofit fontScale="90000"/>
          </a:bodyPr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48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sym typeface="宋体" panose="02010600030101010101" pitchFamily="2" charset="-122"/>
              </a:rPr>
              <a:t>基于推荐算法的音乐推荐系统设计与实现</a:t>
            </a:r>
            <a:endParaRPr kumimoji="0" lang="zh-CN" altLang="en-US" sz="4800" b="1" i="0" u="none" strike="noStrike" kern="1200" cap="none" spc="300" normalizeH="0" baseline="0" noProof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j-lt"/>
              <a:ea typeface="+mj-ea"/>
              <a:cs typeface="+mj-cs"/>
              <a:sym typeface="宋体" panose="02010600030101010101" pitchFamily="2" charset="-122"/>
            </a:endParaRPr>
          </a:p>
        </p:txBody>
      </p:sp>
      <p:pic>
        <p:nvPicPr>
          <p:cNvPr id="8199" name="图片 28" descr="003"/>
          <p:cNvPicPr>
            <a:picLocks noChangeAspect="1"/>
          </p:cNvPicPr>
          <p:nvPr/>
        </p:nvPicPr>
        <p:blipFill>
          <a:blip r:embed="rId3"/>
          <a:srcRect l="55283" r="20868"/>
          <a:stretch>
            <a:fillRect/>
          </a:stretch>
        </p:blipFill>
        <p:spPr>
          <a:xfrm>
            <a:off x="544513" y="4983480"/>
            <a:ext cx="1063625" cy="477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0" name="图片 29" descr="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713" y="6008688"/>
            <a:ext cx="3600450" cy="3857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93140" y="19386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191191</a:t>
            </a:r>
            <a:r>
              <a:rPr lang="zh-CN" altLang="en-US">
                <a:solidFill>
                  <a:schemeClr val="bg1"/>
                </a:solidFill>
              </a:rPr>
              <a:t>叶宇涛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/>
          <a:p>
            <a:pPr indent="0" defTabSz="914400">
              <a:buNone/>
            </a:pPr>
            <a:r>
              <a:rPr lang="zh-CN" altLang="en-US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rPr>
              <a:t>目前进度汇报</a:t>
            </a:r>
            <a:endParaRPr lang="zh-CN" altLang="en-US"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013" y="1490663"/>
            <a:ext cx="10969625" cy="4759325"/>
          </a:xfrm>
        </p:spPr>
        <p:txBody>
          <a:bodyPr lIns="90000" tIns="46800" rIns="90000" bIns="46800" rtlCol="0"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爬取了网易云音乐的部分用户</a:t>
            </a:r>
            <a:endParaRPr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kumimoji="0" lang="en-US" altLang="zh-CN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2.</a:t>
            </a:r>
            <a:r>
              <a:rPr kumimoji="0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爬取了用户的播放次数，训练了模型</a:t>
            </a:r>
            <a:endParaRPr kumimoji="0" sz="2400" b="0" i="0" u="none" strike="noStrike" kern="1200" cap="none" spc="150" normalizeH="0" baseline="0" noProof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+mn-ea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kumimoji="0" lang="en-US" altLang="zh-CN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3.</a:t>
            </a:r>
            <a:r>
              <a:rPr kumimoji="0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完成了数据库的建立</a:t>
            </a:r>
            <a:endParaRPr kumimoji="0" sz="2400" b="0" i="0" u="none" strike="noStrike" kern="1200" cap="none" spc="150" normalizeH="0" baseline="0" noProof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+mn-ea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kumimoji="0" lang="en-US" altLang="zh-CN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4.</a:t>
            </a:r>
            <a:r>
              <a:rPr kumimoji="0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初步完成了</a:t>
            </a:r>
            <a:r>
              <a:rPr kumimoji="0" lang="en-US" altLang="zh-CN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api</a:t>
            </a:r>
            <a:r>
              <a:rPr kumimoji="0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的功能</a:t>
            </a:r>
            <a:endParaRPr kumimoji="0" sz="2400" b="0" i="0" u="none" strike="noStrike" kern="1200" cap="none" spc="150" normalizeH="0" baseline="0" noProof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150" normalizeH="0" baseline="0" noProof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475" y="6350000"/>
            <a:ext cx="2700338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1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388" y="6350000"/>
            <a:ext cx="3959225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338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1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4233545" cy="3268345"/>
          </a:xfrm>
        </p:spPr>
        <p:txBody>
          <a:bodyPr/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对前端的知识不熟悉，需要学习</a:t>
            </a:r>
            <a:endParaRPr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数据爬取的不够多，用户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歌曲矩阵比较庞大，因此比较稀疏，歌曲曲目不够多。</a:t>
            </a:r>
            <a:endParaRPr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遇到的一些问题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59350" y="1335405"/>
            <a:ext cx="6950710" cy="49860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整体架构</a:t>
            </a:r>
            <a:endParaRPr lang="zh-CN" altLang="en-US"/>
          </a:p>
        </p:txBody>
      </p:sp>
      <p:pic>
        <p:nvPicPr>
          <p:cNvPr id="7" name="图片 6" descr="整体架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4505" y="1400175"/>
            <a:ext cx="8945880" cy="4057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3205" y="1490345"/>
            <a:ext cx="4619625" cy="2213610"/>
          </a:xfrm>
        </p:spPr>
        <p:txBody>
          <a:bodyPr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开发前端界面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进行前后端连接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完成相似歌曲推荐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日后计划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62830" y="1490345"/>
            <a:ext cx="6908165" cy="3627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 idx="13" hasCustomPrompt="1"/>
            <p:custDataLst>
              <p:tags r:id="rId1"/>
            </p:custDataLst>
          </p:nvPr>
        </p:nvSpPr>
        <p:spPr>
          <a:xfrm>
            <a:off x="3200400" y="2497138"/>
            <a:ext cx="5791200" cy="1398587"/>
          </a:xfrm>
        </p:spPr>
        <p:txBody>
          <a:bodyPr wrap="square" lIns="91440" tIns="45720" rIns="91440" bIns="45720" anchor="b" anchorCtr="0"/>
          <a:p>
            <a:pPr defTabSz="914400">
              <a:buNone/>
            </a:pPr>
            <a:r>
              <a:rPr lang="en-US" altLang="zh-CN" b="1" kern="1200" normalizeH="0" baseline="0" dirty="0"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THANKS</a:t>
            </a:r>
            <a:endParaRPr lang="zh-CN" altLang="en-US" b="1" kern="1200" normalizeH="0" baseline="0" dirty="0">
              <a:latin typeface="Arial" panose="020B0604020202020204" pitchFamily="34" charset="0"/>
              <a:ea typeface="汉仪旗黑-85S" pitchFamily="18" charset="-122"/>
              <a:cs typeface="+mj-cs"/>
            </a:endParaRPr>
          </a:p>
        </p:txBody>
      </p:sp>
      <p:sp>
        <p:nvSpPr>
          <p:cNvPr id="30722" name="文本占位符 2"/>
          <p:cNvSpPr>
            <a:spLocks noGrp="1"/>
          </p:cNvSpPr>
          <p:nvPr>
            <p:ph type="body" idx="14" hasCustomPrompt="1"/>
            <p:custDataLst>
              <p:tags r:id="rId2"/>
            </p:custDataLst>
          </p:nvPr>
        </p:nvSpPr>
        <p:spPr>
          <a:xfrm>
            <a:off x="3200400" y="4003675"/>
            <a:ext cx="5791200" cy="476250"/>
          </a:xfrm>
        </p:spPr>
        <p:txBody>
          <a:bodyPr wrap="square" lIns="91440" tIns="45720" rIns="91440" bIns="45720" anchor="t" anchorCtr="0"/>
          <a:p>
            <a:pPr defTabSz="914400"/>
            <a:r>
              <a:rPr lang="zh-CN" altLang="en-US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单击此处添加文本具体内容</a:t>
            </a:r>
            <a:endParaRPr lang="zh-CN" altLang="en-US"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REFSHAPE" val="195442564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REFSHAPE" val="195440932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REFSHAPE" val="195443108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31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081_13*f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ID" val="custom20205081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BEAUTIFY_FLAG" val=""/>
  <p:tag name="KSO_WM_UNIT_PLACING_PICTURE_USER_VIEWPORT" val="{&quot;height&quot;:5712,&quot;width&quot;:10879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19_43*a*1"/>
  <p:tag name="KSO_WM_TEMPLATE_CATEGORY" val="custom"/>
  <p:tag name="KSO_WM_TEMPLATE_INDEX" val="20204319"/>
  <p:tag name="KSO_WM_UNIT_LAYERLEVEL" val="1"/>
  <p:tag name="KSO_WM_TAG_VERSION" val="1.0"/>
  <p:tag name="KSO_WM_BEAUTIFY_FLAG" val="#wm#"/>
  <p:tag name="KSO_WM_UNIT_PRESET_TEXT" val="THANKS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319_43*b*1"/>
  <p:tag name="KSO_WM_TEMPLATE_CATEGORY" val="custom"/>
  <p:tag name="KSO_WM_TEMPLATE_INDEX" val="20204319"/>
  <p:tag name="KSO_WM_UNIT_LAYERLEVEL" val="1"/>
  <p:tag name="KSO_WM_TAG_VERSION" val="1.0"/>
  <p:tag name="KSO_WM_BEAUTIFY_FLAG" val="#wm#"/>
  <p:tag name="KSO_WM_UNIT_PRESET_TEXT" val="单击此处添加文本具体内容"/>
</p:tagLst>
</file>

<file path=ppt/tags/tag43.xml><?xml version="1.0" encoding="utf-8"?>
<p:tagLst xmlns:p="http://schemas.openxmlformats.org/presentationml/2006/main">
  <p:tag name="KSO_WM_SLIDE_ID" val="custom20204319_43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3"/>
  <p:tag name="KSO_WM_TAG_VERSION" val="1.0"/>
  <p:tag name="KSO_WM_BEAUTIFY_FLAG" val="#wm#"/>
  <p:tag name="KSO_WM_TEMPLATE_CATEGORY" val="custom"/>
  <p:tag name="KSO_WM_TEMPLATE_INDEX" val="20204319"/>
  <p:tag name="KSO_WM_SLIDE_LAYOUT" val="a_b"/>
  <p:tag name="KSO_WM_SLIDE_LAYOUT_CNT" val="1_1"/>
</p:tagLst>
</file>

<file path=ppt/tags/tag44.xml><?xml version="1.0" encoding="utf-8"?>
<p:tagLst xmlns:p="http://schemas.openxmlformats.org/presentationml/2006/main">
  <p:tag name="COMMONDATA" val="eyJoZGlkIjoiYmU1MGQxYTlhNjQ4YmFiNzFhNjVmZGMzZTQwYjViMGMifQ=="/>
  <p:tag name="KSO_WPP_MARK_KEY" val="1846a54b-0de3-42c2-891c-a5db032dd3dd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WPS 演示</Application>
  <PresentationFormat>宽屏</PresentationFormat>
  <Paragraphs>34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Wingdings</vt:lpstr>
      <vt:lpstr>汉仪旗黑-85S</vt:lpstr>
      <vt:lpstr>黑体</vt:lpstr>
      <vt:lpstr>Calibri</vt:lpstr>
      <vt:lpstr>Arial Unicode MS</vt:lpstr>
      <vt:lpstr>Office 主题​​</vt:lpstr>
      <vt:lpstr>基于推荐算法的音乐推荐系统设计与实现</vt:lpstr>
      <vt:lpstr>目前进度汇报</vt:lpstr>
      <vt:lpstr>遇到的一些问题</vt:lpstr>
      <vt:lpstr>整体架构</vt:lpstr>
      <vt:lpstr>日后计划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叶</cp:lastModifiedBy>
  <cp:revision>173</cp:revision>
  <dcterms:created xsi:type="dcterms:W3CDTF">2019-06-19T02:08:00Z</dcterms:created>
  <dcterms:modified xsi:type="dcterms:W3CDTF">2023-04-16T12:39:36Z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C800FF4ADD2E42CB9B3BBDF282133A14</vt:lpwstr>
  </property>
</Properties>
</file>